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5" r:id="rId2"/>
  </p:sldIdLst>
  <p:sldSz cx="21528088" cy="30240288"/>
  <p:notesSz cx="6797675" cy="9926638"/>
  <p:defaultTextStyle>
    <a:defPPr>
      <a:defRPr lang="ja-JP"/>
    </a:defPPr>
    <a:lvl1pPr marL="0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1pPr>
    <a:lvl2pPr marL="1242441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2pPr>
    <a:lvl3pPr marL="2484882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3pPr>
    <a:lvl4pPr marL="3727323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4pPr>
    <a:lvl5pPr marL="4969764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5pPr>
    <a:lvl6pPr marL="6212205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6pPr>
    <a:lvl7pPr marL="7454646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7pPr>
    <a:lvl8pPr marL="8697087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8pPr>
    <a:lvl9pPr marL="9939528" algn="l" defTabSz="2484882" rtl="0" eaLnBrk="1" latinLnBrk="0" hangingPunct="1">
      <a:defRPr kumimoji="1" sz="48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4">
          <p15:clr>
            <a:srgbClr val="A4A3A4"/>
          </p15:clr>
        </p15:guide>
        <p15:guide id="2" pos="67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0F4"/>
    <a:srgbClr val="FFFF00"/>
    <a:srgbClr val="FFFF6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20016" autoAdjust="0"/>
    <p:restoredTop sz="99579" autoAdjust="0"/>
  </p:normalViewPr>
  <p:slideViewPr>
    <p:cSldViewPr snapToGrid="0">
      <p:cViewPr varScale="1">
        <p:scale>
          <a:sx n="24" d="100"/>
          <a:sy n="24" d="100"/>
        </p:scale>
        <p:origin x="1890" y="114"/>
      </p:cViewPr>
      <p:guideLst>
        <p:guide orient="horz" pos="9524"/>
        <p:guide pos="67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071" cy="498007"/>
          </a:xfrm>
          <a:prstGeom prst="rect">
            <a:avLst/>
          </a:prstGeom>
        </p:spPr>
        <p:txBody>
          <a:bodyPr vert="horz" lIns="92040" tIns="46021" rIns="92040" bIns="4602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5" y="1"/>
            <a:ext cx="2945071" cy="498007"/>
          </a:xfrm>
          <a:prstGeom prst="rect">
            <a:avLst/>
          </a:prstGeom>
        </p:spPr>
        <p:txBody>
          <a:bodyPr vert="horz" lIns="92040" tIns="46021" rIns="92040" bIns="46021" rtlCol="0"/>
          <a:lstStyle>
            <a:lvl1pPr algn="r">
              <a:defRPr sz="1200"/>
            </a:lvl1pPr>
          </a:lstStyle>
          <a:p>
            <a:fld id="{CFFD654A-B604-4C22-85D9-975354AEEB08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6625" y="1241425"/>
            <a:ext cx="2384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0" tIns="46021" rIns="92040" bIns="4602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52" y="4777368"/>
            <a:ext cx="5437178" cy="3909042"/>
          </a:xfrm>
          <a:prstGeom prst="rect">
            <a:avLst/>
          </a:prstGeom>
        </p:spPr>
        <p:txBody>
          <a:bodyPr vert="horz" lIns="92040" tIns="46021" rIns="92040" bIns="4602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8632"/>
            <a:ext cx="2945071" cy="498007"/>
          </a:xfrm>
          <a:prstGeom prst="rect">
            <a:avLst/>
          </a:prstGeom>
        </p:spPr>
        <p:txBody>
          <a:bodyPr vert="horz" lIns="92040" tIns="46021" rIns="92040" bIns="4602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5" y="9428632"/>
            <a:ext cx="2945071" cy="498007"/>
          </a:xfrm>
          <a:prstGeom prst="rect">
            <a:avLst/>
          </a:prstGeom>
        </p:spPr>
        <p:txBody>
          <a:bodyPr vert="horz" lIns="92040" tIns="46021" rIns="92040" bIns="46021" rtlCol="0" anchor="b"/>
          <a:lstStyle>
            <a:lvl1pPr algn="r">
              <a:defRPr sz="1200"/>
            </a:lvl1pPr>
          </a:lstStyle>
          <a:p>
            <a:fld id="{2DCF3267-B63E-45C2-A00B-1F1FE4989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94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4607" y="4949049"/>
            <a:ext cx="18298875" cy="10528100"/>
          </a:xfrm>
        </p:spPr>
        <p:txBody>
          <a:bodyPr anchor="b"/>
          <a:lstStyle>
            <a:lvl1pPr algn="ctr">
              <a:defRPr sz="1412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1011" y="15883154"/>
            <a:ext cx="16146066" cy="7301067"/>
          </a:xfrm>
        </p:spPr>
        <p:txBody>
          <a:bodyPr/>
          <a:lstStyle>
            <a:lvl1pPr marL="0" indent="0" algn="ctr">
              <a:buNone/>
              <a:defRPr sz="5650"/>
            </a:lvl1pPr>
            <a:lvl2pPr marL="1076386" indent="0" algn="ctr">
              <a:buNone/>
              <a:defRPr sz="4709"/>
            </a:lvl2pPr>
            <a:lvl3pPr marL="2152772" indent="0" algn="ctr">
              <a:buNone/>
              <a:defRPr sz="4238"/>
            </a:lvl3pPr>
            <a:lvl4pPr marL="3229158" indent="0" algn="ctr">
              <a:buNone/>
              <a:defRPr sz="3767"/>
            </a:lvl4pPr>
            <a:lvl5pPr marL="4305544" indent="0" algn="ctr">
              <a:buNone/>
              <a:defRPr sz="3767"/>
            </a:lvl5pPr>
            <a:lvl6pPr marL="5381930" indent="0" algn="ctr">
              <a:buNone/>
              <a:defRPr sz="3767"/>
            </a:lvl6pPr>
            <a:lvl7pPr marL="6458316" indent="0" algn="ctr">
              <a:buNone/>
              <a:defRPr sz="3767"/>
            </a:lvl7pPr>
            <a:lvl8pPr marL="7534702" indent="0" algn="ctr">
              <a:buNone/>
              <a:defRPr sz="3767"/>
            </a:lvl8pPr>
            <a:lvl9pPr marL="8611088" indent="0" algn="ctr">
              <a:buNone/>
              <a:defRPr sz="376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4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25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8845" y="7539080"/>
            <a:ext cx="18567976" cy="12579118"/>
          </a:xfrm>
        </p:spPr>
        <p:txBody>
          <a:bodyPr anchor="b"/>
          <a:lstStyle>
            <a:lvl1pPr>
              <a:defRPr sz="1412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8845" y="20237201"/>
            <a:ext cx="18567976" cy="6615061"/>
          </a:xfrm>
        </p:spPr>
        <p:txBody>
          <a:bodyPr/>
          <a:lstStyle>
            <a:lvl1pPr marL="0" indent="0">
              <a:buNone/>
              <a:defRPr sz="5650">
                <a:solidFill>
                  <a:schemeClr val="tx1"/>
                </a:solidFill>
              </a:defRPr>
            </a:lvl1pPr>
            <a:lvl2pPr marL="1076386" indent="0">
              <a:buNone/>
              <a:defRPr sz="4709">
                <a:solidFill>
                  <a:schemeClr val="tx1">
                    <a:tint val="75000"/>
                  </a:schemeClr>
                </a:solidFill>
              </a:defRPr>
            </a:lvl2pPr>
            <a:lvl3pPr marL="2152772" indent="0">
              <a:buNone/>
              <a:defRPr sz="4238">
                <a:solidFill>
                  <a:schemeClr val="tx1">
                    <a:tint val="75000"/>
                  </a:schemeClr>
                </a:solidFill>
              </a:defRPr>
            </a:lvl3pPr>
            <a:lvl4pPr marL="3229158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4pPr>
            <a:lvl5pPr marL="4305544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5pPr>
            <a:lvl6pPr marL="5381930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6pPr>
            <a:lvl7pPr marL="6458316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7pPr>
            <a:lvl8pPr marL="7534702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8pPr>
            <a:lvl9pPr marL="8611088" indent="0">
              <a:buNone/>
              <a:defRPr sz="37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0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0056" y="8050077"/>
            <a:ext cx="9149437" cy="191871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8595" y="8050077"/>
            <a:ext cx="9149437" cy="191871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139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860" y="1610022"/>
            <a:ext cx="18567976" cy="584505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2862" y="7413073"/>
            <a:ext cx="9107389" cy="3633032"/>
          </a:xfrm>
        </p:spPr>
        <p:txBody>
          <a:bodyPr anchor="b"/>
          <a:lstStyle>
            <a:lvl1pPr marL="0" indent="0">
              <a:buNone/>
              <a:defRPr sz="5650" b="1"/>
            </a:lvl1pPr>
            <a:lvl2pPr marL="1076386" indent="0">
              <a:buNone/>
              <a:defRPr sz="4709" b="1"/>
            </a:lvl2pPr>
            <a:lvl3pPr marL="2152772" indent="0">
              <a:buNone/>
              <a:defRPr sz="4238" b="1"/>
            </a:lvl3pPr>
            <a:lvl4pPr marL="3229158" indent="0">
              <a:buNone/>
              <a:defRPr sz="3767" b="1"/>
            </a:lvl4pPr>
            <a:lvl5pPr marL="4305544" indent="0">
              <a:buNone/>
              <a:defRPr sz="3767" b="1"/>
            </a:lvl5pPr>
            <a:lvl6pPr marL="5381930" indent="0">
              <a:buNone/>
              <a:defRPr sz="3767" b="1"/>
            </a:lvl6pPr>
            <a:lvl7pPr marL="6458316" indent="0">
              <a:buNone/>
              <a:defRPr sz="3767" b="1"/>
            </a:lvl7pPr>
            <a:lvl8pPr marL="7534702" indent="0">
              <a:buNone/>
              <a:defRPr sz="3767" b="1"/>
            </a:lvl8pPr>
            <a:lvl9pPr marL="8611088" indent="0">
              <a:buNone/>
              <a:defRPr sz="376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2862" y="11046105"/>
            <a:ext cx="9107389" cy="162471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98596" y="7413073"/>
            <a:ext cx="9152241" cy="3633032"/>
          </a:xfrm>
        </p:spPr>
        <p:txBody>
          <a:bodyPr anchor="b"/>
          <a:lstStyle>
            <a:lvl1pPr marL="0" indent="0">
              <a:buNone/>
              <a:defRPr sz="5650" b="1"/>
            </a:lvl1pPr>
            <a:lvl2pPr marL="1076386" indent="0">
              <a:buNone/>
              <a:defRPr sz="4709" b="1"/>
            </a:lvl2pPr>
            <a:lvl3pPr marL="2152772" indent="0">
              <a:buNone/>
              <a:defRPr sz="4238" b="1"/>
            </a:lvl3pPr>
            <a:lvl4pPr marL="3229158" indent="0">
              <a:buNone/>
              <a:defRPr sz="3767" b="1"/>
            </a:lvl4pPr>
            <a:lvl5pPr marL="4305544" indent="0">
              <a:buNone/>
              <a:defRPr sz="3767" b="1"/>
            </a:lvl5pPr>
            <a:lvl6pPr marL="5381930" indent="0">
              <a:buNone/>
              <a:defRPr sz="3767" b="1"/>
            </a:lvl6pPr>
            <a:lvl7pPr marL="6458316" indent="0">
              <a:buNone/>
              <a:defRPr sz="3767" b="1"/>
            </a:lvl7pPr>
            <a:lvl8pPr marL="7534702" indent="0">
              <a:buNone/>
              <a:defRPr sz="3767" b="1"/>
            </a:lvl8pPr>
            <a:lvl9pPr marL="8611088" indent="0">
              <a:buNone/>
              <a:defRPr sz="376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98596" y="11046105"/>
            <a:ext cx="9152241" cy="162471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839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026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00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860" y="2016019"/>
            <a:ext cx="6943369" cy="7056067"/>
          </a:xfrm>
        </p:spPr>
        <p:txBody>
          <a:bodyPr anchor="b"/>
          <a:lstStyle>
            <a:lvl1pPr>
              <a:defRPr sz="753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52241" y="4354048"/>
            <a:ext cx="10898595" cy="21490205"/>
          </a:xfrm>
        </p:spPr>
        <p:txBody>
          <a:bodyPr/>
          <a:lstStyle>
            <a:lvl1pPr>
              <a:defRPr sz="7534"/>
            </a:lvl1pPr>
            <a:lvl2pPr>
              <a:defRPr sz="6592"/>
            </a:lvl2pPr>
            <a:lvl3pPr>
              <a:defRPr sz="5650"/>
            </a:lvl3pPr>
            <a:lvl4pPr>
              <a:defRPr sz="4709"/>
            </a:lvl4pPr>
            <a:lvl5pPr>
              <a:defRPr sz="4709"/>
            </a:lvl5pPr>
            <a:lvl6pPr>
              <a:defRPr sz="4709"/>
            </a:lvl6pPr>
            <a:lvl7pPr>
              <a:defRPr sz="4709"/>
            </a:lvl7pPr>
            <a:lvl8pPr>
              <a:defRPr sz="4709"/>
            </a:lvl8pPr>
            <a:lvl9pPr>
              <a:defRPr sz="470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860" y="9072087"/>
            <a:ext cx="6943369" cy="16807162"/>
          </a:xfrm>
        </p:spPr>
        <p:txBody>
          <a:bodyPr/>
          <a:lstStyle>
            <a:lvl1pPr marL="0" indent="0">
              <a:buNone/>
              <a:defRPr sz="3767"/>
            </a:lvl1pPr>
            <a:lvl2pPr marL="1076386" indent="0">
              <a:buNone/>
              <a:defRPr sz="3296"/>
            </a:lvl2pPr>
            <a:lvl3pPr marL="2152772" indent="0">
              <a:buNone/>
              <a:defRPr sz="2825"/>
            </a:lvl3pPr>
            <a:lvl4pPr marL="3229158" indent="0">
              <a:buNone/>
              <a:defRPr sz="2354"/>
            </a:lvl4pPr>
            <a:lvl5pPr marL="4305544" indent="0">
              <a:buNone/>
              <a:defRPr sz="2354"/>
            </a:lvl5pPr>
            <a:lvl6pPr marL="5381930" indent="0">
              <a:buNone/>
              <a:defRPr sz="2354"/>
            </a:lvl6pPr>
            <a:lvl7pPr marL="6458316" indent="0">
              <a:buNone/>
              <a:defRPr sz="2354"/>
            </a:lvl7pPr>
            <a:lvl8pPr marL="7534702" indent="0">
              <a:buNone/>
              <a:defRPr sz="2354"/>
            </a:lvl8pPr>
            <a:lvl9pPr marL="8611088" indent="0">
              <a:buNone/>
              <a:defRPr sz="23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06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860" y="2016019"/>
            <a:ext cx="6943369" cy="7056067"/>
          </a:xfrm>
        </p:spPr>
        <p:txBody>
          <a:bodyPr anchor="b"/>
          <a:lstStyle>
            <a:lvl1pPr>
              <a:defRPr sz="753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52241" y="4354048"/>
            <a:ext cx="10898595" cy="21490205"/>
          </a:xfrm>
        </p:spPr>
        <p:txBody>
          <a:bodyPr anchor="t"/>
          <a:lstStyle>
            <a:lvl1pPr marL="0" indent="0">
              <a:buNone/>
              <a:defRPr sz="7534"/>
            </a:lvl1pPr>
            <a:lvl2pPr marL="1076386" indent="0">
              <a:buNone/>
              <a:defRPr sz="6592"/>
            </a:lvl2pPr>
            <a:lvl3pPr marL="2152772" indent="0">
              <a:buNone/>
              <a:defRPr sz="5650"/>
            </a:lvl3pPr>
            <a:lvl4pPr marL="3229158" indent="0">
              <a:buNone/>
              <a:defRPr sz="4709"/>
            </a:lvl4pPr>
            <a:lvl5pPr marL="4305544" indent="0">
              <a:buNone/>
              <a:defRPr sz="4709"/>
            </a:lvl5pPr>
            <a:lvl6pPr marL="5381930" indent="0">
              <a:buNone/>
              <a:defRPr sz="4709"/>
            </a:lvl6pPr>
            <a:lvl7pPr marL="6458316" indent="0">
              <a:buNone/>
              <a:defRPr sz="4709"/>
            </a:lvl7pPr>
            <a:lvl8pPr marL="7534702" indent="0">
              <a:buNone/>
              <a:defRPr sz="4709"/>
            </a:lvl8pPr>
            <a:lvl9pPr marL="8611088" indent="0">
              <a:buNone/>
              <a:defRPr sz="4709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860" y="9072087"/>
            <a:ext cx="6943369" cy="16807162"/>
          </a:xfrm>
        </p:spPr>
        <p:txBody>
          <a:bodyPr/>
          <a:lstStyle>
            <a:lvl1pPr marL="0" indent="0">
              <a:buNone/>
              <a:defRPr sz="3767"/>
            </a:lvl1pPr>
            <a:lvl2pPr marL="1076386" indent="0">
              <a:buNone/>
              <a:defRPr sz="3296"/>
            </a:lvl2pPr>
            <a:lvl3pPr marL="2152772" indent="0">
              <a:buNone/>
              <a:defRPr sz="2825"/>
            </a:lvl3pPr>
            <a:lvl4pPr marL="3229158" indent="0">
              <a:buNone/>
              <a:defRPr sz="2354"/>
            </a:lvl4pPr>
            <a:lvl5pPr marL="4305544" indent="0">
              <a:buNone/>
              <a:defRPr sz="2354"/>
            </a:lvl5pPr>
            <a:lvl6pPr marL="5381930" indent="0">
              <a:buNone/>
              <a:defRPr sz="2354"/>
            </a:lvl6pPr>
            <a:lvl7pPr marL="6458316" indent="0">
              <a:buNone/>
              <a:defRPr sz="2354"/>
            </a:lvl7pPr>
            <a:lvl8pPr marL="7534702" indent="0">
              <a:buNone/>
              <a:defRPr sz="2354"/>
            </a:lvl8pPr>
            <a:lvl9pPr marL="8611088" indent="0">
              <a:buNone/>
              <a:defRPr sz="23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899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117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06039" y="1610015"/>
            <a:ext cx="4641994" cy="2562724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0057" y="1610015"/>
            <a:ext cx="13656881" cy="2562724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75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0056" y="1610022"/>
            <a:ext cx="18567976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0056" y="8050077"/>
            <a:ext cx="18567976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0056" y="28028274"/>
            <a:ext cx="484382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97562-1739-4F8E-93C5-498B45010026}" type="datetimeFigureOut">
              <a:rPr kumimoji="1" lang="ja-JP" altLang="en-US" smtClean="0"/>
              <a:t>2023/6/28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31179" y="28028274"/>
            <a:ext cx="726573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04212" y="28028274"/>
            <a:ext cx="484382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CDE87-49F0-4AE1-A37C-EB5F2677DA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4849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52772" rtl="0" eaLnBrk="1" latinLnBrk="0" hangingPunct="1">
        <a:lnSpc>
          <a:spcPct val="90000"/>
        </a:lnSpc>
        <a:spcBef>
          <a:spcPct val="0"/>
        </a:spcBef>
        <a:buNone/>
        <a:defRPr kumimoji="1" sz="103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8193" indent="-538193" algn="l" defTabSz="2152772" rtl="0" eaLnBrk="1" latinLnBrk="0" hangingPunct="1">
        <a:lnSpc>
          <a:spcPct val="90000"/>
        </a:lnSpc>
        <a:spcBef>
          <a:spcPts val="2354"/>
        </a:spcBef>
        <a:buFont typeface="Arial" panose="020B0604020202020204" pitchFamily="34" charset="0"/>
        <a:buChar char="•"/>
        <a:defRPr kumimoji="1" sz="6592" kern="1200">
          <a:solidFill>
            <a:schemeClr val="tx1"/>
          </a:solidFill>
          <a:latin typeface="+mn-lt"/>
          <a:ea typeface="+mn-ea"/>
          <a:cs typeface="+mn-cs"/>
        </a:defRPr>
      </a:lvl1pPr>
      <a:lvl2pPr marL="1614579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5650" kern="1200">
          <a:solidFill>
            <a:schemeClr val="tx1"/>
          </a:solidFill>
          <a:latin typeface="+mn-lt"/>
          <a:ea typeface="+mn-ea"/>
          <a:cs typeface="+mn-cs"/>
        </a:defRPr>
      </a:lvl2pPr>
      <a:lvl3pPr marL="2690965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709" kern="1200">
          <a:solidFill>
            <a:schemeClr val="tx1"/>
          </a:solidFill>
          <a:latin typeface="+mn-lt"/>
          <a:ea typeface="+mn-ea"/>
          <a:cs typeface="+mn-cs"/>
        </a:defRPr>
      </a:lvl3pPr>
      <a:lvl4pPr marL="3767351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4pPr>
      <a:lvl5pPr marL="4843737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5pPr>
      <a:lvl6pPr marL="5920123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6pPr>
      <a:lvl7pPr marL="6996509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7pPr>
      <a:lvl8pPr marL="8072895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8pPr>
      <a:lvl9pPr marL="9149281" indent="-538193" algn="l" defTabSz="2152772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1pPr>
      <a:lvl2pPr marL="1076386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2pPr>
      <a:lvl3pPr marL="2152772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3pPr>
      <a:lvl4pPr marL="3229158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4pPr>
      <a:lvl5pPr marL="4305544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5pPr>
      <a:lvl6pPr marL="5381930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6pPr>
      <a:lvl7pPr marL="6458316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7pPr>
      <a:lvl8pPr marL="7534702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8pPr>
      <a:lvl9pPr marL="8611088" algn="l" defTabSz="2152772" rtl="0" eaLnBrk="1" latinLnBrk="0" hangingPunct="1">
        <a:defRPr kumimoji="1" sz="42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kawagishi@kamiichi-hosp.j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48019" y="1673599"/>
            <a:ext cx="18567976" cy="4049110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かみい</a:t>
            </a:r>
            <a:r>
              <a:rPr kumimoji="1" lang="ja-JP" altLang="en-US" dirty="0" err="1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ち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総合病院</a:t>
            </a:r>
            <a:br>
              <a:rPr kumimoji="1"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</a:b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オープンホスピタル</a:t>
            </a:r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2023</a:t>
            </a:r>
            <a:br>
              <a:rPr kumimoji="1" lang="en-US" altLang="ja-JP" sz="20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</a:br>
            <a:br>
              <a:rPr kumimoji="1" lang="en-US" altLang="ja-JP" sz="20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</a:br>
            <a:r>
              <a:rPr lang="ja-JP" altLang="en-US" sz="67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あなたの</a:t>
            </a:r>
            <a:r>
              <a:rPr lang="ja-JP" altLang="en-US" sz="6700" dirty="0" err="1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見たい聞きたい</a:t>
            </a:r>
            <a:r>
              <a:rPr lang="ja-JP" altLang="en-US" sz="67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知りたいにお答えします。</a:t>
            </a:r>
            <a:endParaRPr kumimoji="1" lang="ja-JP" altLang="en-US" sz="67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875602" y="6947268"/>
            <a:ext cx="18003074" cy="2112194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kumimoji="1"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開催日</a:t>
            </a:r>
            <a:r>
              <a:rPr lang="ja-JP" altLang="en-US" sz="6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令和</a:t>
            </a:r>
            <a:r>
              <a:rPr kumimoji="1" lang="en-US" altLang="ja-JP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kumimoji="1" lang="ja-JP" altLang="en-US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kumimoji="1" lang="en-US" altLang="ja-JP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7</a:t>
            </a:r>
            <a:r>
              <a:rPr kumimoji="1" lang="ja-JP" altLang="en-US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kumimoji="1" lang="en-US" altLang="ja-JP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kumimoji="1" lang="ja-JP" altLang="en-US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日（月）～</a:t>
            </a:r>
            <a:r>
              <a:rPr kumimoji="1" lang="en-US" altLang="ja-JP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</a:t>
            </a:r>
            <a:r>
              <a:rPr lang="ja-JP" altLang="en-US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29</a:t>
            </a:r>
            <a:r>
              <a:rPr lang="ja-JP" altLang="en-US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日（金）   </a:t>
            </a:r>
            <a:r>
              <a:rPr lang="en-US" altLang="ja-JP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           </a:t>
            </a:r>
            <a:r>
              <a:rPr lang="ja-JP" altLang="en-US" sz="6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　　　　　</a:t>
            </a:r>
            <a:endParaRPr lang="en-US" altLang="ja-JP" sz="60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6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　　　　　（外来診療休診日除く）</a:t>
            </a:r>
            <a:endParaRPr lang="en-US" altLang="ja-JP" sz="6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場   所</a:t>
            </a:r>
            <a:r>
              <a:rPr lang="ja-JP" altLang="en-US" sz="6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かみい</a:t>
            </a:r>
            <a:r>
              <a:rPr lang="ja-JP" altLang="en-US" sz="60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ち</a:t>
            </a:r>
            <a:r>
              <a:rPr lang="ja-JP" altLang="en-US" sz="6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総合病院</a:t>
            </a:r>
            <a:endParaRPr lang="en-US" altLang="ja-JP" sz="6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対象者</a:t>
            </a:r>
            <a:r>
              <a:rPr lang="ja-JP" altLang="en-US" sz="6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看護学生及び看護学生の家族等</a:t>
            </a:r>
            <a:endParaRPr lang="en-US" altLang="ja-JP" sz="6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   容</a:t>
            </a:r>
            <a:endParaRPr lang="en-US" altLang="ja-JP" sz="6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8000" dirty="0"/>
          </a:p>
          <a:p>
            <a:pPr marL="0" indent="0">
              <a:buNone/>
            </a:pPr>
            <a:endParaRPr lang="en-US" altLang="ja-JP" sz="8000" dirty="0"/>
          </a:p>
          <a:p>
            <a:pPr marL="0" indent="0">
              <a:buNone/>
            </a:pPr>
            <a:endParaRPr lang="en-US" altLang="ja-JP" sz="8000" dirty="0"/>
          </a:p>
          <a:p>
            <a:pPr marL="0" indent="0">
              <a:buNone/>
            </a:pPr>
            <a:endParaRPr lang="en-US" altLang="ja-JP" sz="8000" dirty="0"/>
          </a:p>
          <a:p>
            <a:pPr marL="0" indent="0">
              <a:buNone/>
            </a:pPr>
            <a:endParaRPr lang="en-US" altLang="ja-JP" sz="5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5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目　的</a:t>
            </a:r>
            <a:r>
              <a:rPr lang="ja-JP" altLang="en-US" sz="5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ja-JP" altLang="en-US" sz="5200" dirty="0"/>
              <a:t>　</a:t>
            </a:r>
            <a:endParaRPr lang="en-US" altLang="ja-JP" sz="5200" dirty="0"/>
          </a:p>
          <a:p>
            <a:pPr marL="0" indent="0">
              <a:lnSpc>
                <a:spcPts val="5760"/>
              </a:lnSpc>
              <a:buNone/>
            </a:pPr>
            <a:r>
              <a:rPr lang="ja-JP" altLang="en-US" sz="5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かみいち総合病院を看護師としての就職先と考えている又は、興味がある看護学生、その家族に、当院の業務内容及び施設を理解してもらうことを目的とする。</a:t>
            </a:r>
            <a:endParaRPr lang="en-US" altLang="ja-JP" sz="4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5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申込期間</a:t>
            </a:r>
            <a:r>
              <a:rPr lang="ja-JP" altLang="en-US" sz="5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令和</a:t>
            </a:r>
            <a:r>
              <a:rPr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7</a:t>
            </a:r>
            <a:r>
              <a:rPr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日（月）～</a:t>
            </a:r>
            <a:r>
              <a:rPr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</a:t>
            </a:r>
            <a:r>
              <a:rPr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25</a:t>
            </a:r>
            <a:r>
              <a:rPr lang="ja-JP" altLang="en-US" sz="48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日（月）</a:t>
            </a:r>
            <a:endParaRPr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lnSpc>
                <a:spcPts val="5760"/>
              </a:lnSpc>
              <a:buNone/>
            </a:pPr>
            <a:r>
              <a:rPr lang="ja-JP" altLang="en-US" sz="5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申込方法</a:t>
            </a:r>
            <a:r>
              <a:rPr lang="ja-JP" altLang="en-US" sz="5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様式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43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（①氏名②学校名③学年④人数⑤代表者氏名⑥連絡先  　　　⑦希望日⑧要望など）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の用紙を下記の方法でお申し込みください。</a:t>
            </a:r>
            <a:endParaRPr lang="en-US" altLang="ja-JP" sz="4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E-mail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4800" u="sng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okiyama</a:t>
            </a:r>
            <a:r>
              <a:rPr lang="en-US" altLang="ja-JP" sz="4800" u="sng" dirty="0">
                <a:solidFill>
                  <a:srgbClr val="0563C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altLang="ja-JP" sz="48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kamiichi-hosp.jp</a:t>
            </a:r>
            <a:endParaRPr lang="en-US" altLang="ja-JP" sz="48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FAX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5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076-472-1213</a:t>
            </a:r>
          </a:p>
          <a:p>
            <a:pPr marL="0" indent="0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）郵送　　〒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930-0391</a:t>
            </a: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富山県中新川郡上市町法音寺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51</a:t>
            </a:r>
          </a:p>
          <a:p>
            <a:pPr marL="0" indent="0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かみいち総合病院　担当　副看護部長　沖山あて</a:t>
            </a:r>
            <a:endParaRPr lang="en-US" altLang="ja-JP" sz="4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 algn="ctr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　　　　　　　　　</a:t>
            </a:r>
            <a: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TEL:076-472-1212</a:t>
            </a:r>
          </a:p>
          <a:p>
            <a:pPr marL="0" indent="0">
              <a:buNone/>
            </a:pP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＊開催期間以外に施設見学希望の方は担当者にご連絡ください。</a:t>
            </a:r>
            <a:endParaRPr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＊当日は、サージカルマスクの着用をお願いします。</a:t>
            </a:r>
            <a:endParaRPr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92600" y="18422907"/>
            <a:ext cx="5200461" cy="3484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a98b1120712ae2558c294773114e59b35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/>
          <a:stretch/>
        </p:blipFill>
        <p:spPr bwMode="auto">
          <a:xfrm>
            <a:off x="17666184" y="1423331"/>
            <a:ext cx="3222069" cy="327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48" y="973002"/>
            <a:ext cx="2968582" cy="3720500"/>
          </a:xfrm>
          <a:prstGeom prst="rect">
            <a:avLst/>
          </a:prstGeom>
        </p:spPr>
      </p:pic>
      <p:grpSp>
        <p:nvGrpSpPr>
          <p:cNvPr id="16" name="グループ化 15"/>
          <p:cNvGrpSpPr/>
          <p:nvPr/>
        </p:nvGrpSpPr>
        <p:grpSpPr>
          <a:xfrm>
            <a:off x="1206690" y="5874692"/>
            <a:ext cx="19108894" cy="1208488"/>
            <a:chOff x="726831" y="3183267"/>
            <a:chExt cx="17068800" cy="701448"/>
          </a:xfrm>
        </p:grpSpPr>
        <p:pic>
          <p:nvPicPr>
            <p:cNvPr id="17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1" y="3183267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1231" y="3208439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232615"/>
              </p:ext>
            </p:extLst>
          </p:nvPr>
        </p:nvGraphicFramePr>
        <p:xfrm>
          <a:off x="2991269" y="10868015"/>
          <a:ext cx="16661217" cy="48861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5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6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5861">
                <a:tc>
                  <a:txBody>
                    <a:bodyPr/>
                    <a:lstStyle/>
                    <a:p>
                      <a:r>
                        <a:rPr kumimoji="1" lang="ja-JP" altLang="en-US" sz="32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　時間</a:t>
                      </a:r>
                      <a:endParaRPr kumimoji="1" lang="en-US" altLang="ja-JP" sz="320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　　　　　</a:t>
                      </a:r>
                      <a:r>
                        <a:rPr kumimoji="1" lang="ja-JP" altLang="en-US" sz="32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内容</a:t>
                      </a:r>
                      <a:endParaRPr kumimoji="1" lang="ja-JP" altLang="en-US" sz="3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   場所</a:t>
                      </a:r>
                      <a:endParaRPr kumimoji="1" lang="ja-JP" altLang="en-US" sz="3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008"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13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13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40</a:t>
                      </a:r>
                      <a:endParaRPr kumimoji="1" lang="ja-JP" altLang="en-US" sz="3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受付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大会議室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310"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13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40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14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00</a:t>
                      </a:r>
                      <a:endParaRPr kumimoji="1" lang="ja-JP" altLang="en-US" sz="3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病院概要の説明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5082"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14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00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14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30</a:t>
                      </a:r>
                      <a:endParaRPr kumimoji="1" lang="ja-JP" altLang="en-US" sz="3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施設見学（一般病棟・回復期リハビリテーション病棟・地域包括ケア病棟・手術室・</a:t>
                      </a:r>
                      <a:r>
                        <a:rPr kumimoji="1" lang="ja-JP" altLang="en-US" sz="32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地域医療連携室・透析センター</a:t>
                      </a:r>
                      <a:r>
                        <a:rPr kumimoji="1" lang="ja-JP" altLang="en-US" sz="32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・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助産師外来・糖尿病センター・健診センター等）</a:t>
                      </a:r>
                      <a:endParaRPr kumimoji="1" lang="en-US" altLang="ja-JP" sz="3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院内各所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8672"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14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15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00</a:t>
                      </a:r>
                      <a:endParaRPr kumimoji="1" lang="ja-JP" altLang="en-US" sz="3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意見交換会（</a:t>
                      </a:r>
                      <a:r>
                        <a:rPr kumimoji="1" lang="en-US" altLang="ja-JP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希望者）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大会議室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0" name="グループ化 19"/>
          <p:cNvGrpSpPr/>
          <p:nvPr/>
        </p:nvGrpSpPr>
        <p:grpSpPr>
          <a:xfrm rot="16200000">
            <a:off x="-9323384" y="16950475"/>
            <a:ext cx="21714814" cy="922304"/>
            <a:chOff x="726831" y="3183267"/>
            <a:chExt cx="17068800" cy="701448"/>
          </a:xfrm>
        </p:grpSpPr>
        <p:pic>
          <p:nvPicPr>
            <p:cNvPr id="21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1" y="3183267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1231" y="3208439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グループ化 22"/>
          <p:cNvGrpSpPr/>
          <p:nvPr/>
        </p:nvGrpSpPr>
        <p:grpSpPr>
          <a:xfrm rot="16200000">
            <a:off x="9356553" y="17143921"/>
            <a:ext cx="21739986" cy="864547"/>
            <a:chOff x="726831" y="3183267"/>
            <a:chExt cx="17068800" cy="701448"/>
          </a:xfrm>
        </p:grpSpPr>
        <p:pic>
          <p:nvPicPr>
            <p:cNvPr id="24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1" y="3183267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1231" y="3208439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グループ化 25"/>
          <p:cNvGrpSpPr/>
          <p:nvPr/>
        </p:nvGrpSpPr>
        <p:grpSpPr>
          <a:xfrm>
            <a:off x="939053" y="27865737"/>
            <a:ext cx="19376530" cy="1434819"/>
            <a:chOff x="726831" y="3183267"/>
            <a:chExt cx="17068800" cy="701448"/>
          </a:xfrm>
        </p:grpSpPr>
        <p:pic>
          <p:nvPicPr>
            <p:cNvPr id="27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1" y="3183267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8" descr="https://1.bp.blogspot.com/-V_6L5zph6hU/UaKfIsRBiJI/AAAAAAAAT0g/WS8viFoZDNA/s1000/music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1231" y="3208439"/>
              <a:ext cx="8534400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2982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>
          <a:solidFill>
            <a:srgbClr val="FF0000"/>
          </a:solidFill>
        </a:ln>
      </a:spPr>
      <a:bodyPr rtlCol="0" anchor="t"/>
      <a:lstStyle>
        <a:defPPr>
          <a:defRPr sz="3600" b="1" dirty="0" smtClean="0">
            <a:solidFill>
              <a:schemeClr val="tx1"/>
            </a:solidFill>
            <a:latin typeface="HG丸ｺﾞｼｯｸM-PRO" panose="020F0600000000000000" pitchFamily="50" charset="-128"/>
            <a:ea typeface="HG丸ｺﾞｼｯｸM-PRO" panose="020F0600000000000000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6277</TotalTime>
  <Words>310</Words>
  <Application>Microsoft Office PowerPoint</Application>
  <PresentationFormat>ユーザー設定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HGS創英角ﾎﾟｯﾌﾟ体</vt:lpstr>
      <vt:lpstr>メイリオ</vt:lpstr>
      <vt:lpstr>Arial</vt:lpstr>
      <vt:lpstr>Calibri</vt:lpstr>
      <vt:lpstr>Calibri Light</vt:lpstr>
      <vt:lpstr>Office テーマ</vt:lpstr>
      <vt:lpstr>かみいち総合病院 オープンホスピタル2023  あなたの見たい聞きたい知りたいにお答えします。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kamiichi</dc:creator>
  <cp:lastModifiedBy>kamiichi</cp:lastModifiedBy>
  <cp:revision>585</cp:revision>
  <cp:lastPrinted>2023-06-28T04:19:24Z</cp:lastPrinted>
  <dcterms:created xsi:type="dcterms:W3CDTF">2013-11-11T11:08:20Z</dcterms:created>
  <dcterms:modified xsi:type="dcterms:W3CDTF">2023-06-28T04:24:07Z</dcterms:modified>
</cp:coreProperties>
</file>